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/>
          <a:lstStyle/>
          <a:p>
            <a:r>
              <a:rPr lang="ru-RU" b="1" dirty="0" smtClean="0"/>
              <a:t>Отчет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357430"/>
            <a:ext cx="6400800" cy="3807874"/>
          </a:xfrm>
        </p:spPr>
        <p:txBody>
          <a:bodyPr>
            <a:normAutofit/>
          </a:bodyPr>
          <a:lstStyle/>
          <a:p>
            <a:r>
              <a:rPr lang="ru-RU" b="1" dirty="0" smtClean="0"/>
              <a:t>о проведении месячника гражданской обороны </a:t>
            </a:r>
          </a:p>
          <a:p>
            <a:r>
              <a:rPr lang="ru-RU" b="1" dirty="0" smtClean="0"/>
              <a:t>в РАМ имени </a:t>
            </a:r>
            <a:r>
              <a:rPr lang="ru-RU" b="1" dirty="0" smtClean="0"/>
              <a:t>Гнесиных</a:t>
            </a:r>
          </a:p>
          <a:p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2024 год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438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914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009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628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152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20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485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67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247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390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105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676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724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962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8009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009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105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533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486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009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105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39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485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152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723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</TotalTime>
  <Words>13</Words>
  <Application>Microsoft Office PowerPoint</Application>
  <PresentationFormat>Экран (4:3)</PresentationFormat>
  <Paragraphs>12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Verdana</vt:lpstr>
      <vt:lpstr>Wingdings 2</vt:lpstr>
      <vt:lpstr>Аспект</vt:lpstr>
      <vt:lpstr>Отчет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</dc:title>
  <dc:creator>ГОЧС ГОЧС</dc:creator>
  <cp:lastModifiedBy>Елена Михайлова</cp:lastModifiedBy>
  <cp:revision>22</cp:revision>
  <dcterms:created xsi:type="dcterms:W3CDTF">2024-10-28T08:32:18Z</dcterms:created>
  <dcterms:modified xsi:type="dcterms:W3CDTF">2024-11-22T07:33:10Z</dcterms:modified>
</cp:coreProperties>
</file>