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8" d="100"/>
          <a:sy n="98" d="100"/>
        </p:scale>
        <p:origin x="-216" y="12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000100" y="2143116"/>
            <a:ext cx="7458100" cy="421484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ОТЧЕТ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проведении месячника по гражданской обороне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РАМ имени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Гнесиных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октябрь 2023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2189" y="0"/>
            <a:ext cx="947618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9251" y="1"/>
            <a:ext cx="9333252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873104" cy="6948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2891" y="0"/>
            <a:ext cx="92568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1879" y="0"/>
            <a:ext cx="97877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953"/>
            <a:ext cx="9429784" cy="68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3506" y="0"/>
            <a:ext cx="94575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4433" y="0"/>
            <a:ext cx="95256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</TotalTime>
  <Words>0</Words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       ОТЧЕТ  о проведении месячника по гражданской обороне  РАМ имени Гнесиных октябрь 2023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 о проведении месячника по гражданской обороне  РАМ имени Гнесиных октябрь 2023</dc:title>
  <dc:creator>ГОЧС ГОЧС</dc:creator>
  <cp:lastModifiedBy>ГОЧС</cp:lastModifiedBy>
  <cp:revision>2</cp:revision>
  <dcterms:created xsi:type="dcterms:W3CDTF">2024-10-28T08:32:18Z</dcterms:created>
  <dcterms:modified xsi:type="dcterms:W3CDTF">2024-11-19T15:46:07Z</dcterms:modified>
</cp:coreProperties>
</file>