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107" d="100"/>
          <a:sy n="107" d="100"/>
        </p:scale>
        <p:origin x="12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6918288" cy="12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491880" y="5589240"/>
            <a:ext cx="290622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696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715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591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1" y="714356"/>
            <a:ext cx="79420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727722" cy="54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090" y="571480"/>
            <a:ext cx="796591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881512" cy="53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8674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5914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929586" cy="55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7301"/>
            <a:ext cx="7572428" cy="56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6390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892" y="714356"/>
            <a:ext cx="7797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7628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7247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762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7438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76676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76771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6676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2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ГОЧС ГОЧС</dc:creator>
  <cp:lastModifiedBy>Елена Михайлова</cp:lastModifiedBy>
  <cp:revision>19</cp:revision>
  <dcterms:created xsi:type="dcterms:W3CDTF">2024-10-28T08:32:18Z</dcterms:created>
  <dcterms:modified xsi:type="dcterms:W3CDTF">2024-11-22T07:34:37Z</dcterms:modified>
</cp:coreProperties>
</file>